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12"/>
  </p:notesMasterIdLst>
  <p:sldIdLst>
    <p:sldId id="256" r:id="rId5"/>
    <p:sldId id="257" r:id="rId6"/>
    <p:sldId id="264" r:id="rId7"/>
    <p:sldId id="263" r:id="rId8"/>
    <p:sldId id="266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4"/>
            <p14:sldId id="263"/>
            <p14:sldId id="266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C74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7C7457-1B7A-4CB6-B745-FC0BFBFC2EDF}" v="93" dt="2019-09-22T15:15:19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16" autoAdjust="0"/>
  </p:normalViewPr>
  <p:slideViewPr>
    <p:cSldViewPr snapToGrid="0">
      <p:cViewPr>
        <p:scale>
          <a:sx n="60" d="100"/>
          <a:sy n="60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s Torgersen" userId="01f8ae73-8930-4ade-ab58-63f6ad2ad945" providerId="ADAL" clId="{58D11970-3332-4B4F-8A2C-8ECD11A5E7C4}"/>
    <pc:docChg chg="undo redo custSel addSld delSld modSld sldOrd modSection">
      <pc:chgData name="Mads Torgersen" userId="01f8ae73-8930-4ade-ab58-63f6ad2ad945" providerId="ADAL" clId="{58D11970-3332-4B4F-8A2C-8ECD11A5E7C4}" dt="2019-09-22T15:16:48.064" v="688" actId="20577"/>
      <pc:docMkLst>
        <pc:docMk/>
      </pc:docMkLst>
      <pc:sldChg chg="modSp mod">
        <pc:chgData name="Mads Torgersen" userId="01f8ae73-8930-4ade-ab58-63f6ad2ad945" providerId="ADAL" clId="{58D11970-3332-4B4F-8A2C-8ECD11A5E7C4}" dt="2019-09-21T00:41:56.281" v="64" actId="207"/>
        <pc:sldMkLst>
          <pc:docMk/>
          <pc:sldMk cId="477504486" sldId="257"/>
        </pc:sldMkLst>
        <pc:spChg chg="mod">
          <ac:chgData name="Mads Torgersen" userId="01f8ae73-8930-4ade-ab58-63f6ad2ad945" providerId="ADAL" clId="{58D11970-3332-4B4F-8A2C-8ECD11A5E7C4}" dt="2019-09-21T00:41:56.281" v="64" actId="207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Mads Torgersen" userId="01f8ae73-8930-4ade-ab58-63f6ad2ad945" providerId="ADAL" clId="{58D11970-3332-4B4F-8A2C-8ECD11A5E7C4}" dt="2019-09-21T00:34:30.482" v="13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Mads Torgersen" userId="01f8ae73-8930-4ade-ab58-63f6ad2ad945" providerId="ADAL" clId="{58D11970-3332-4B4F-8A2C-8ECD11A5E7C4}" dt="2019-09-21T00:49:33.530" v="112" actId="47"/>
        <pc:sldMkLst>
          <pc:docMk/>
          <pc:sldMk cId="3869674650" sldId="260"/>
        </pc:sldMkLst>
      </pc:sldChg>
      <pc:sldChg chg="del">
        <pc:chgData name="Mads Torgersen" userId="01f8ae73-8930-4ade-ab58-63f6ad2ad945" providerId="ADAL" clId="{58D11970-3332-4B4F-8A2C-8ECD11A5E7C4}" dt="2019-09-21T00:49:37.496" v="113" actId="47"/>
        <pc:sldMkLst>
          <pc:docMk/>
          <pc:sldMk cId="2859071109" sldId="261"/>
        </pc:sldMkLst>
      </pc:sldChg>
      <pc:sldChg chg="del">
        <pc:chgData name="Mads Torgersen" userId="01f8ae73-8930-4ade-ab58-63f6ad2ad945" providerId="ADAL" clId="{58D11970-3332-4B4F-8A2C-8ECD11A5E7C4}" dt="2019-09-21T00:49:39.818" v="114" actId="47"/>
        <pc:sldMkLst>
          <pc:docMk/>
          <pc:sldMk cId="1725036062" sldId="262"/>
        </pc:sldMkLst>
      </pc:sldChg>
      <pc:sldChg chg="addSp modSp mod">
        <pc:chgData name="Mads Torgersen" userId="01f8ae73-8930-4ade-ab58-63f6ad2ad945" providerId="ADAL" clId="{58D11970-3332-4B4F-8A2C-8ECD11A5E7C4}" dt="2019-09-21T00:48:14.717" v="90" actId="962"/>
        <pc:sldMkLst>
          <pc:docMk/>
          <pc:sldMk cId="1507861551" sldId="263"/>
        </pc:sldMkLst>
        <pc:picChg chg="add mod">
          <ac:chgData name="Mads Torgersen" userId="01f8ae73-8930-4ade-ab58-63f6ad2ad945" providerId="ADAL" clId="{58D11970-3332-4B4F-8A2C-8ECD11A5E7C4}" dt="2019-09-21T00:48:14.717" v="90" actId="962"/>
          <ac:picMkLst>
            <pc:docMk/>
            <pc:sldMk cId="1507861551" sldId="263"/>
            <ac:picMk id="4" creationId="{A6FDE2D6-8432-4F80-8371-72A236CCA0A7}"/>
          </ac:picMkLst>
        </pc:picChg>
      </pc:sldChg>
      <pc:sldChg chg="modSp add mod">
        <pc:chgData name="Mads Torgersen" userId="01f8ae73-8930-4ade-ab58-63f6ad2ad945" providerId="ADAL" clId="{58D11970-3332-4B4F-8A2C-8ECD11A5E7C4}" dt="2019-09-21T00:42:27.089" v="65" actId="207"/>
        <pc:sldMkLst>
          <pc:docMk/>
          <pc:sldMk cId="3628401910" sldId="264"/>
        </pc:sldMkLst>
        <pc:spChg chg="mod">
          <ac:chgData name="Mads Torgersen" userId="01f8ae73-8930-4ade-ab58-63f6ad2ad945" providerId="ADAL" clId="{58D11970-3332-4B4F-8A2C-8ECD11A5E7C4}" dt="2019-09-21T00:42:27.089" v="65" actId="207"/>
          <ac:spMkLst>
            <pc:docMk/>
            <pc:sldMk cId="3628401910" sldId="264"/>
            <ac:spMk id="2" creationId="{839C7298-752B-48BD-843F-683A22D59A7E}"/>
          </ac:spMkLst>
        </pc:spChg>
      </pc:sldChg>
      <pc:sldChg chg="addSp delSp modSp new mod chgLayout">
        <pc:chgData name="Mads Torgersen" userId="01f8ae73-8930-4ade-ab58-63f6ad2ad945" providerId="ADAL" clId="{58D11970-3332-4B4F-8A2C-8ECD11A5E7C4}" dt="2019-09-22T15:15:36.323" v="667" actId="20577"/>
        <pc:sldMkLst>
          <pc:docMk/>
          <pc:sldMk cId="3820512451" sldId="265"/>
        </pc:sldMkLst>
        <pc:spChg chg="del mod ord">
          <ac:chgData name="Mads Torgersen" userId="01f8ae73-8930-4ade-ab58-63f6ad2ad945" providerId="ADAL" clId="{58D11970-3332-4B4F-8A2C-8ECD11A5E7C4}" dt="2019-09-21T00:49:14.542" v="92" actId="700"/>
          <ac:spMkLst>
            <pc:docMk/>
            <pc:sldMk cId="3820512451" sldId="265"/>
            <ac:spMk id="2" creationId="{232BB303-A781-4A25-8902-ED67581A760C}"/>
          </ac:spMkLst>
        </pc:spChg>
        <pc:spChg chg="add mod ord">
          <ac:chgData name="Mads Torgersen" userId="01f8ae73-8930-4ade-ab58-63f6ad2ad945" providerId="ADAL" clId="{58D11970-3332-4B4F-8A2C-8ECD11A5E7C4}" dt="2019-09-21T00:49:28.455" v="111" actId="20577"/>
          <ac:spMkLst>
            <pc:docMk/>
            <pc:sldMk cId="3820512451" sldId="265"/>
            <ac:spMk id="3" creationId="{1D595244-14FF-41C6-B135-EDE9B6CEA05A}"/>
          </ac:spMkLst>
        </pc:spChg>
        <pc:spChg chg="add mod ord">
          <ac:chgData name="Mads Torgersen" userId="01f8ae73-8930-4ade-ab58-63f6ad2ad945" providerId="ADAL" clId="{58D11970-3332-4B4F-8A2C-8ECD11A5E7C4}" dt="2019-09-22T15:15:36.323" v="667" actId="20577"/>
          <ac:spMkLst>
            <pc:docMk/>
            <pc:sldMk cId="3820512451" sldId="265"/>
            <ac:spMk id="4" creationId="{262B162E-4337-4456-A30B-A1CA71BE72B4}"/>
          </ac:spMkLst>
        </pc:spChg>
      </pc:sldChg>
      <pc:sldChg chg="addSp delSp modSp new mod ord modClrScheme addAnim modAnim chgLayout">
        <pc:chgData name="Mads Torgersen" userId="01f8ae73-8930-4ade-ab58-63f6ad2ad945" providerId="ADAL" clId="{58D11970-3332-4B4F-8A2C-8ECD11A5E7C4}" dt="2019-09-21T03:11:20.940" v="438" actId="114"/>
        <pc:sldMkLst>
          <pc:docMk/>
          <pc:sldMk cId="2345130800" sldId="266"/>
        </pc:sldMkLst>
        <pc:spChg chg="mod ord">
          <ac:chgData name="Mads Torgersen" userId="01f8ae73-8930-4ade-ab58-63f6ad2ad945" providerId="ADAL" clId="{58D11970-3332-4B4F-8A2C-8ECD11A5E7C4}" dt="2019-09-21T03:06:45.268" v="394" actId="700"/>
          <ac:spMkLst>
            <pc:docMk/>
            <pc:sldMk cId="2345130800" sldId="266"/>
            <ac:spMk id="2" creationId="{5D8E28DF-37C2-4A7E-A92C-14CA54F25A2D}"/>
          </ac:spMkLst>
        </pc:spChg>
        <pc:spChg chg="mod ord">
          <ac:chgData name="Mads Torgersen" userId="01f8ae73-8930-4ade-ab58-63f6ad2ad945" providerId="ADAL" clId="{58D11970-3332-4B4F-8A2C-8ECD11A5E7C4}" dt="2019-09-21T03:11:20.940" v="438" actId="114"/>
          <ac:spMkLst>
            <pc:docMk/>
            <pc:sldMk cId="2345130800" sldId="266"/>
            <ac:spMk id="3" creationId="{12644255-B3D2-4B64-B9F0-32AFC8B40440}"/>
          </ac:spMkLst>
        </pc:spChg>
        <pc:spChg chg="add del mod ord">
          <ac:chgData name="Mads Torgersen" userId="01f8ae73-8930-4ade-ab58-63f6ad2ad945" providerId="ADAL" clId="{58D11970-3332-4B4F-8A2C-8ECD11A5E7C4}" dt="2019-09-21T03:06:19.805" v="387" actId="700"/>
          <ac:spMkLst>
            <pc:docMk/>
            <pc:sldMk cId="2345130800" sldId="266"/>
            <ac:spMk id="4" creationId="{80862AC1-3357-4E8A-BEA2-60D504B46430}"/>
          </ac:spMkLst>
        </pc:spChg>
      </pc:sldChg>
      <pc:sldChg chg="modSp new mod">
        <pc:chgData name="Mads Torgersen" userId="01f8ae73-8930-4ade-ab58-63f6ad2ad945" providerId="ADAL" clId="{58D11970-3332-4B4F-8A2C-8ECD11A5E7C4}" dt="2019-09-22T15:16:48.064" v="688" actId="20577"/>
        <pc:sldMkLst>
          <pc:docMk/>
          <pc:sldMk cId="3639839235" sldId="267"/>
        </pc:sldMkLst>
        <pc:spChg chg="mod">
          <ac:chgData name="Mads Torgersen" userId="01f8ae73-8930-4ade-ab58-63f6ad2ad945" providerId="ADAL" clId="{58D11970-3332-4B4F-8A2C-8ECD11A5E7C4}" dt="2019-09-22T15:16:48.064" v="688" actId="20577"/>
          <ac:spMkLst>
            <pc:docMk/>
            <pc:sldMk cId="3639839235" sldId="267"/>
            <ac:spMk id="3" creationId="{C439181E-B5E9-443B-8BFD-C272553DC2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8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otnet/csharp/tutorials/upgrade-to-nullable-references" TargetMode="External"/><Relationship Id="rId3" Type="http://schemas.openxmlformats.org/officeDocument/2006/relationships/hyperlink" Target="https://devblogs.microsoft.com/dotnet/take-c-8-0-for-a-spin" TargetMode="External"/><Relationship Id="rId7" Type="http://schemas.openxmlformats.org/officeDocument/2006/relationships/hyperlink" Target="https://docs.microsoft.com/dotnet/csharp/tutorials/nullable-reference-types" TargetMode="External"/><Relationship Id="rId2" Type="http://schemas.openxmlformats.org/officeDocument/2006/relationships/hyperlink" Target="https://devblogs.microsoft.com/dotnet/try-out-nullable-reference-types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microsoft.com/dotnet/csharp/nullable-attributes" TargetMode="External"/><Relationship Id="rId5" Type="http://schemas.openxmlformats.org/officeDocument/2006/relationships/hyperlink" Target="https://docs.microsoft.com/dotnet/csharp/nullable-references" TargetMode="External"/><Relationship Id="rId4" Type="http://schemas.openxmlformats.org/officeDocument/2006/relationships/hyperlink" Target="https://devblogs.microsoft.com/dotnet/nullable-reference-types-in-cshar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new in C# 8.0 - Part 1</a:t>
            </a:r>
            <a:r>
              <a:rPr lang="en-US" sz="6200" b="1" dirty="0">
                <a:solidFill>
                  <a:srgbClr val="511C74"/>
                </a:solidFill>
              </a:rPr>
              <a:t>l</a:t>
            </a:r>
            <a:endParaRPr lang="en-US" dirty="0">
              <a:solidFill>
                <a:srgbClr val="511C7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Mads Torgersen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</a:t>
            </a:r>
            <a:r>
              <a:rPr lang="en-US" sz="6200" b="1" dirty="0">
                <a:solidFill>
                  <a:srgbClr val="FFC000"/>
                </a:solidFill>
              </a:rPr>
              <a:t>null</a:t>
            </a:r>
            <a:r>
              <a:rPr lang="en-US" b="1" dirty="0"/>
              <a:t> in C# 8.0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- Part 1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Mads Torgersen</a:t>
            </a:r>
          </a:p>
        </p:txBody>
      </p:sp>
    </p:spTree>
    <p:extLst>
      <p:ext uri="{BB962C8B-B14F-4D97-AF65-F5344CB8AC3E}">
        <p14:creationId xmlns:p14="http://schemas.microsoft.com/office/powerpoint/2010/main" val="362840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 descr="A black hole">
            <a:extLst>
              <a:ext uri="{FF2B5EF4-FFF2-40B4-BE49-F238E27FC236}">
                <a16:creationId xmlns:a16="http://schemas.microsoft.com/office/drawing/2014/main" id="{A6FDE2D6-8432-4F80-8371-72A236CCA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6" b="65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28DF-37C2-4A7E-A92C-14CA54F2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authors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44255-B3D2-4B64-B9F0-32AFC8B40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032147"/>
          </a:xfrm>
        </p:spPr>
        <p:txBody>
          <a:bodyPr/>
          <a:lstStyle/>
          <a:p>
            <a:pPr lvl="1"/>
            <a:r>
              <a:rPr lang="en-US" sz="2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</a:t>
            </a: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r>
              <a:rPr lang="en-US" sz="5400" dirty="0"/>
              <a:t>“Nullable adoption phase”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Try to get “nullified” before .NET 5</a:t>
            </a:r>
          </a:p>
          <a:p>
            <a:pPr lvl="1"/>
            <a:r>
              <a:rPr lang="en-US" sz="1800" dirty="0"/>
              <a:t> </a:t>
            </a:r>
            <a:endParaRPr lang="en-US" sz="3600" dirty="0"/>
          </a:p>
          <a:p>
            <a:r>
              <a:rPr lang="en-US" sz="5400" dirty="0"/>
              <a:t>Consider multi-targeting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.NET Core 3.0 for nullable annotations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.NET Standard 2.0 for reach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Manually opt in to C# 8.0 </a:t>
            </a:r>
            <a:r>
              <a:rPr lang="en-US" sz="3600" i="1" dirty="0"/>
              <a:t>(not supported)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345130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595244-14FF-41C6-B135-EDE9B6CE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check 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B162E-4337-4456-A30B-A1CA71BE7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04208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Blog posts:</a:t>
            </a:r>
          </a:p>
          <a:p>
            <a:pPr lvl="1"/>
            <a:r>
              <a:rPr lang="en-US" dirty="0"/>
              <a:t>Try out Nullable Reference Types:	</a:t>
            </a:r>
            <a:r>
              <a:rPr lang="en-US" dirty="0">
                <a:hlinkClick r:id="rId2"/>
              </a:rPr>
              <a:t>devblogs.microsoft.com/dotnet/try-out-nullable-reference-types</a:t>
            </a:r>
            <a:endParaRPr lang="en-US" dirty="0"/>
          </a:p>
          <a:p>
            <a:pPr lvl="1"/>
            <a:r>
              <a:rPr lang="en-US" dirty="0"/>
              <a:t>Take C# 8.0 for a spin: 		</a:t>
            </a:r>
            <a:r>
              <a:rPr lang="en-US" dirty="0">
                <a:hlinkClick r:id="rId3"/>
              </a:rPr>
              <a:t>devblogs.microsoft.com/dotnet/take-c-8-0-for-a-spin</a:t>
            </a:r>
            <a:endParaRPr lang="en-US" dirty="0"/>
          </a:p>
          <a:p>
            <a:pPr lvl="1"/>
            <a:r>
              <a:rPr lang="en-US" dirty="0"/>
              <a:t>Nullable Reference Types in C#: 	</a:t>
            </a:r>
            <a:r>
              <a:rPr lang="en-US" dirty="0">
                <a:hlinkClick r:id="rId4"/>
              </a:rPr>
              <a:t>devblogs.microsoft.com/dotnet/nullable-reference-types-in-csharp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r>
              <a:rPr lang="en-US" dirty="0"/>
              <a:t>Docs:</a:t>
            </a:r>
          </a:p>
          <a:p>
            <a:pPr lvl="1"/>
            <a:r>
              <a:rPr lang="en-US" dirty="0"/>
              <a:t>NRTs overview:		</a:t>
            </a:r>
            <a:r>
              <a:rPr lang="en-US" dirty="0">
                <a:hlinkClick r:id="rId5"/>
              </a:rPr>
              <a:t>docs.microsoft.com/dotnet/</a:t>
            </a:r>
            <a:r>
              <a:rPr lang="en-US" dirty="0" err="1">
                <a:hlinkClick r:id="rId5"/>
              </a:rPr>
              <a:t>csharp</a:t>
            </a:r>
            <a:r>
              <a:rPr lang="en-US" dirty="0">
                <a:hlinkClick r:id="rId5"/>
              </a:rPr>
              <a:t>/nullable-references</a:t>
            </a:r>
            <a:endParaRPr lang="en-US" dirty="0"/>
          </a:p>
          <a:p>
            <a:pPr lvl="1"/>
            <a:r>
              <a:rPr lang="en-US" dirty="0"/>
              <a:t>Update libraries to NRTs:	</a:t>
            </a:r>
            <a:r>
              <a:rPr lang="en-US" dirty="0">
                <a:hlinkClick r:id="rId6"/>
              </a:rPr>
              <a:t>docs.microsoft.com/dotnet/</a:t>
            </a:r>
            <a:r>
              <a:rPr lang="en-US" dirty="0" err="1">
                <a:hlinkClick r:id="rId6"/>
              </a:rPr>
              <a:t>csharp</a:t>
            </a:r>
            <a:r>
              <a:rPr lang="en-US" dirty="0">
                <a:hlinkClick r:id="rId6"/>
              </a:rPr>
              <a:t>/nullable-attributes</a:t>
            </a:r>
            <a:endParaRPr lang="en-US" dirty="0"/>
          </a:p>
          <a:p>
            <a:pPr lvl="1"/>
            <a:r>
              <a:rPr lang="en-US" dirty="0"/>
              <a:t>NRTs tutorial:		</a:t>
            </a:r>
            <a:r>
              <a:rPr lang="en-US" dirty="0">
                <a:hlinkClick r:id="rId7"/>
              </a:rPr>
              <a:t>docs.microsoft.com/dotnet/</a:t>
            </a:r>
            <a:r>
              <a:rPr lang="en-US" dirty="0" err="1">
                <a:hlinkClick r:id="rId7"/>
              </a:rPr>
              <a:t>csharp</a:t>
            </a:r>
            <a:r>
              <a:rPr lang="en-US" dirty="0">
                <a:hlinkClick r:id="rId7"/>
              </a:rPr>
              <a:t>/tutorials/nullable-reference-types</a:t>
            </a:r>
            <a:endParaRPr lang="en-US" dirty="0"/>
          </a:p>
          <a:p>
            <a:pPr lvl="1"/>
            <a:r>
              <a:rPr lang="en-US" dirty="0"/>
              <a:t>Migrate an app to NRTs:	</a:t>
            </a:r>
            <a:r>
              <a:rPr lang="en-US" dirty="0">
                <a:hlinkClick r:id="rId8"/>
              </a:rPr>
              <a:t>docs.microsoft.com/dotnet/</a:t>
            </a:r>
            <a:r>
              <a:rPr lang="en-US" dirty="0" err="1">
                <a:hlinkClick r:id="rId8"/>
              </a:rPr>
              <a:t>csharp</a:t>
            </a:r>
            <a:r>
              <a:rPr lang="en-US" dirty="0">
                <a:hlinkClick r:id="rId8"/>
              </a:rPr>
              <a:t>/tutorials/upgrade-to-nullable-references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124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C7F3-E04F-489E-B34E-0F5E5E3E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9181E-B5E9-443B-8BFD-C272553DC2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60756"/>
          </a:xfrm>
        </p:spPr>
        <p:txBody>
          <a:bodyPr/>
          <a:lstStyle/>
          <a:p>
            <a:pPr algn="ctr"/>
            <a:endParaRPr lang="en-US" sz="5400" dirty="0"/>
          </a:p>
          <a:p>
            <a:pPr algn="ctr"/>
            <a:endParaRPr lang="en-US" sz="5400" dirty="0"/>
          </a:p>
          <a:p>
            <a:pPr algn="ctr"/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983923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www.w3.org/XML/1998/namespace"/>
    <ds:schemaRef ds:uri="11245976-3b4d-4794-a754-317688483df2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569b343d-e775-480b-9b2b-6a6986deb9b0"/>
    <ds:schemaRef ds:uri="http://schemas.microsoft.com/office/2006/metadata/properties"/>
    <ds:schemaRef ds:uri="http://purl.org/dc/elements/1.1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5288</TotalTime>
  <Words>87</Words>
  <Application>Microsoft Office PowerPoint</Application>
  <PresentationFormat>Widescreen</PresentationFormat>
  <Paragraphs>32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What’s new in C# 8.0 - Part 1l</vt:lpstr>
      <vt:lpstr>What’s null in C# 8.0 - Part 1</vt:lpstr>
      <vt:lpstr>PowerPoint Presentation</vt:lpstr>
      <vt:lpstr>Library authors</vt:lpstr>
      <vt:lpstr>Things to check out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Mads Torgersen</cp:lastModifiedBy>
  <cp:revision>5</cp:revision>
  <dcterms:created xsi:type="dcterms:W3CDTF">2018-01-09T22:22:16Z</dcterms:created>
  <dcterms:modified xsi:type="dcterms:W3CDTF">2019-09-22T15:16:57Z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